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3"/>
    <a:srgbClr val="E1E5D9"/>
    <a:srgbClr val="FE602E"/>
    <a:srgbClr val="E8753C"/>
    <a:srgbClr val="D657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49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92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78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69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98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83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12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54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96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47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44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BEDB1-8AB1-4DFD-9385-3051B21B09C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22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1524000" y="825500"/>
            <a:ext cx="9144000" cy="30861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ts val="5600"/>
              </a:lnSpc>
            </a:pPr>
            <a:r>
              <a:rPr kumimoji="1" lang="zh-CN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日本不安症学会／</a:t>
            </a:r>
            <a:br>
              <a:rPr kumimoji="1" lang="en-US" altLang="zh-CN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日本認知療法・認知行動療法学会</a:t>
            </a:r>
            <a:br>
              <a:rPr kumimoji="1"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kumimoji="1"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kumimoji="1"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）開示</a:t>
            </a:r>
            <a:br>
              <a:rPr kumimoji="1"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筆頭発表者名：○○ ○○</a:t>
            </a:r>
            <a:endParaRPr kumimoji="1" lang="ja-JP" altLang="en-US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524000" y="4483100"/>
            <a:ext cx="9144000" cy="1168400"/>
          </a:xfrm>
        </p:spPr>
        <p:txBody>
          <a:bodyPr anchor="b">
            <a:noAutofit/>
          </a:bodyPr>
          <a:lstStyle/>
          <a:p>
            <a:pPr algn="l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この発表に関連し、開示すべき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COI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関係にある</a:t>
            </a:r>
          </a:p>
          <a:p>
            <a:pPr algn="l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863765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46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日本不安症学会／ 日本認知療法・認知行動療法学会 利益相反（COI）開示 筆頭発表者名：○○ 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奈良 匠</dc:creator>
  <cp:lastModifiedBy>田上　絢子（JCD）</cp:lastModifiedBy>
  <cp:revision>21</cp:revision>
  <dcterms:created xsi:type="dcterms:W3CDTF">2022-08-25T04:03:55Z</dcterms:created>
  <dcterms:modified xsi:type="dcterms:W3CDTF">2024-06-24T02:54:46Z</dcterms:modified>
</cp:coreProperties>
</file>